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7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2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1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9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3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5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3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4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DD5F-7D2A-45BA-9959-5821D1E08D4B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DB685-0A55-47BE-91B1-94C975C6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3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6573" y="1405882"/>
            <a:ext cx="774700" cy="59944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physician referrals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0676" y="2306427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Competing Cardiologists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16937" y="3299253"/>
            <a:ext cx="950595" cy="44577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Insurance </a:t>
            </a:r>
            <a:r>
              <a:rPr lang="en-US" sz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Payors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8381" y="3522137"/>
            <a:ext cx="1969371" cy="829146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Cardiology Group Practice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25415" y="3987279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Self-insured employers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52581" y="4908046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Pay Patients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52581" y="5828813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Organizations Managing Care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28363" y="758971"/>
            <a:ext cx="774700" cy="59944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Locum Tenens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95601" y="1638139"/>
            <a:ext cx="814924" cy="61895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Hospital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39939" y="2499994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Board of Directors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81737" y="4933446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Professional Employees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31238" y="4908044"/>
            <a:ext cx="1156604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</a:t>
            </a:r>
            <a:r>
              <a:rPr lang="en-US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Administrative Services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26072" y="719436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 of </a:t>
            </a:r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ounty patients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67554" y="1698127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Professional Associations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77887" y="2769720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Federal, state and local regulators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88220" y="3765048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Federal Medicare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77887" y="4760376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 Medicaid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88220" y="5729662"/>
            <a:ext cx="1083116" cy="678511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Charity Care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471336" y="1358411"/>
            <a:ext cx="927045" cy="208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61490" y="2175641"/>
            <a:ext cx="666873" cy="1450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523151" y="3299253"/>
            <a:ext cx="755140" cy="610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561490" y="4182831"/>
            <a:ext cx="666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523151" y="4443559"/>
            <a:ext cx="755140" cy="559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4561490" y="4455815"/>
            <a:ext cx="836891" cy="1613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340439" y="1432317"/>
            <a:ext cx="166982" cy="1866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769921" y="2365785"/>
            <a:ext cx="0" cy="933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2"/>
          </p:cNvCxnSpPr>
          <p:nvPr/>
        </p:nvCxnSpPr>
        <p:spPr>
          <a:xfrm>
            <a:off x="6481497" y="3178505"/>
            <a:ext cx="0" cy="269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769921" y="4443559"/>
            <a:ext cx="0" cy="316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6831724" y="4455815"/>
            <a:ext cx="0" cy="304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7023055" y="1947614"/>
            <a:ext cx="702048" cy="1500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479135" y="2965376"/>
            <a:ext cx="317712" cy="482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7483489" y="3626069"/>
            <a:ext cx="313358" cy="118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7479135" y="4104303"/>
            <a:ext cx="371541" cy="78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7487842" y="4465993"/>
            <a:ext cx="429095" cy="633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7317800" y="4465993"/>
            <a:ext cx="532876" cy="1602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88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Morell Charrington</dc:creator>
  <cp:lastModifiedBy>Morell Charrington</cp:lastModifiedBy>
  <cp:revision>4</cp:revision>
  <dcterms:created xsi:type="dcterms:W3CDTF">2021-01-03T23:53:15Z</dcterms:created>
  <dcterms:modified xsi:type="dcterms:W3CDTF">2021-01-04T02:49:11Z</dcterms:modified>
</cp:coreProperties>
</file>